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60" r:id="rId2"/>
    <p:sldId id="269" r:id="rId3"/>
    <p:sldId id="270" r:id="rId4"/>
    <p:sldId id="271" r:id="rId5"/>
    <p:sldId id="272" r:id="rId6"/>
    <p:sldId id="27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10F"/>
    <a:srgbClr val="A6F890"/>
    <a:srgbClr val="66FF66"/>
    <a:srgbClr val="25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48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 _A_14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Základní pojmy vytápění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Sdílení tepla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Září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</a:t>
            </a:r>
            <a:r>
              <a:rPr lang="cs-CZ" smtClean="0">
                <a:latin typeface="Arial" pitchFamily="34" charset="0"/>
                <a:cs typeface="Arial" pitchFamily="34" charset="0"/>
              </a:rPr>
              <a:t>určen pro studijní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obor MIEZ, předmět VYTÁPĚNÍ, inovuje výuku použitím multimediálních pomůcek – prezentace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  <p:extLst>
      <p:ext uri="{BB962C8B-B14F-4D97-AF65-F5344CB8AC3E}">
        <p14:creationId xmlns:p14="http://schemas.microsoft.com/office/powerpoint/2010/main" val="3455194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24936" cy="194421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Sdílení tepla vedením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Výpočet velikosti tepelného toku (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Q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) je závislý na materiálu, rozměrech a povrchové úpravě stěny. Také na povrchových teplotách stěn. 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II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3789040"/>
            <a:ext cx="8424936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49263" marR="0" lvl="0" indent="-3619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 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λ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- součinitel tepelného toku </a:t>
            </a:r>
            <a:r>
              <a:rPr lang="en-US" sz="2800" noProof="0" dirty="0" smtClean="0">
                <a:latin typeface="Arial Narrow" pitchFamily="34" charset="0"/>
                <a:cs typeface="Times New Roman" pitchFamily="18" charset="0"/>
              </a:rPr>
              <a:t>[W./</a:t>
            </a:r>
            <a:r>
              <a:rPr lang="en-US" sz="2800" noProof="0" dirty="0" err="1" smtClean="0">
                <a:latin typeface="Arial Narrow" pitchFamily="34" charset="0"/>
                <a:cs typeface="Times New Roman" pitchFamily="18" charset="0"/>
              </a:rPr>
              <a:t>mK</a:t>
            </a:r>
            <a:r>
              <a:rPr lang="en-US" sz="2800" noProof="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d – tloušťka stěny 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[m]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 S – plocha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stěny 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[m</a:t>
            </a:r>
            <a:r>
              <a:rPr lang="cs-CZ" sz="2800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t</a:t>
            </a:r>
            <a:r>
              <a:rPr lang="cs-CZ" sz="2800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, t</a:t>
            </a:r>
            <a:r>
              <a:rPr lang="cs-CZ" sz="2800" baseline="-25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- povrchové teploty stěn 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°C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kumimoji="0" 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852936"/>
            <a:ext cx="3761531" cy="80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24936" cy="194421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Pro materiály ve stavebnictví se běžněji pro vyjádření tepelně izolačních vlastností materiálu uvádí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tepelný odpor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II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3933056"/>
            <a:ext cx="8424936" cy="13681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 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λ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- součinitel tepelného toku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[W./</a:t>
            </a:r>
            <a:r>
              <a:rPr lang="en-US" sz="2800" dirty="0" err="1" smtClean="0">
                <a:latin typeface="Arial Narrow" pitchFamily="34" charset="0"/>
                <a:cs typeface="Times New Roman" pitchFamily="18" charset="0"/>
              </a:rPr>
              <a:t>mK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d – tloušťka stěny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[m]</a:t>
            </a:r>
            <a:endParaRPr kumimoji="0" 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636912"/>
            <a:ext cx="3509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24936" cy="194421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Sdílení tepla prouděním je závislé na součiniteli přestupu tepla, ploše a povrchových teplotách stěny a proudícího média. 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II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3645024"/>
            <a:ext cx="8424936" cy="252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α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- součinitel přestupu tepla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[W./m</a:t>
            </a:r>
            <a:r>
              <a:rPr lang="cs-CZ" sz="2800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K]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S - plocha stěny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[m</a:t>
            </a:r>
            <a:r>
              <a:rPr lang="cs-CZ" sz="2800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</a:t>
            </a:r>
            <a:r>
              <a:rPr lang="cs-CZ" sz="2800" baseline="-25000" dirty="0" err="1" smtClean="0">
                <a:latin typeface="Arial Narrow" pitchFamily="34" charset="0"/>
                <a:cs typeface="Times New Roman" pitchFamily="18" charset="0"/>
              </a:rPr>
              <a:t>s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- povrchová teplota stěny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°C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449263" lvl="0" indent="-361950">
              <a:spcBef>
                <a:spcPts val="1800"/>
              </a:spcBef>
              <a:buClr>
                <a:schemeClr val="accent1"/>
              </a:buClr>
              <a:buSzPct val="70000"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 t</a:t>
            </a:r>
            <a:r>
              <a:rPr kumimoji="0" lang="cs-CZ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1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- teplota média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°C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]</a:t>
            </a:r>
            <a:endParaRPr kumimoji="0" lang="cs-CZ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564904"/>
            <a:ext cx="5815359" cy="54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24936" cy="5328592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Součinitelé prostupu a přestupu tepla jsou uvedeny ve stavebních tabulkách.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Příklad: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Vypočtěte tepelný tok z plochého otopného tělesa jehož povrch je 2m</a:t>
            </a:r>
            <a:r>
              <a:rPr lang="cs-CZ" sz="2800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.Jeho povrchová teplota je 80°C. součinitel přestupu tepla je </a:t>
            </a:r>
            <a:r>
              <a:rPr lang="el-GR" sz="2800" dirty="0" smtClean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= 10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[W./m</a:t>
            </a:r>
            <a:r>
              <a:rPr lang="cs-CZ" sz="2800" baseline="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K]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Teplota  vzduchu v místnosti = 20°C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Řešení:   Q = </a:t>
            </a:r>
            <a:r>
              <a:rPr lang="el-GR" sz="2800" b="1" dirty="0" smtClean="0">
                <a:latin typeface="Arial Narrow" pitchFamily="34" charset="0"/>
                <a:cs typeface="Times New Roman" pitchFamily="18" charset="0"/>
              </a:rPr>
              <a:t>α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. S . (</a:t>
            </a:r>
            <a:r>
              <a:rPr lang="cs-CZ" sz="2800" b="1" dirty="0" err="1" smtClean="0">
                <a:latin typeface="Arial Narrow" pitchFamily="34" charset="0"/>
                <a:cs typeface="Times New Roman" pitchFamily="18" charset="0"/>
              </a:rPr>
              <a:t>t</a:t>
            </a:r>
            <a:r>
              <a:rPr lang="cs-CZ" sz="2800" b="1" baseline="-25000" dirty="0" err="1" smtClean="0">
                <a:latin typeface="Arial Narrow" pitchFamily="34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- t</a:t>
            </a:r>
            <a:r>
              <a:rPr lang="cs-CZ" sz="28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) 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= 10 . 2 . (80 – 20) = 1200W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Sdílení tepla II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6076</TotalTime>
  <Words>375</Words>
  <Application>Microsoft Office PowerPoint</Application>
  <PresentationFormat>Předvádění na obrazovce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Marcela Maixnerová</cp:lastModifiedBy>
  <cp:revision>568</cp:revision>
  <dcterms:created xsi:type="dcterms:W3CDTF">2012-04-09T07:10:25Z</dcterms:created>
  <dcterms:modified xsi:type="dcterms:W3CDTF">2014-11-17T18:24:51Z</dcterms:modified>
</cp:coreProperties>
</file>