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60" r:id="rId2"/>
    <p:sldId id="265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10F"/>
    <a:srgbClr val="A6F890"/>
    <a:srgbClr val="66FF66"/>
    <a:srgbClr val="25F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4" y="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868178-5E71-4614-BCCB-3F13E7F6D23A}" type="datetimeFigureOut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366A07-D7EE-49E6-B283-241D61814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93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CA0913-E125-436A-BD8A-B5BE1929F9D4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BF2A4-F361-4268-A539-9232AFB1DAFC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52D428-1D85-436F-BFBD-241A2B213233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C2F28B-264E-4F42-8ED3-75F461204F23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3F5A75-8CBA-4A16-8767-73F6AAD35B59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12BAAD-14A5-4CB5-AC13-7D11D519C529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smtClean="0"/>
              <a:t>ko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8C69B1-A289-4500-BDE0-38F0A1EFBFDA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F1976-6F22-4ACF-8185-926FCE71CA25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1802-A2BB-4F33-B91E-EEBA20502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729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AC37-7B9E-489E-A322-CD41DC507124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6F2F-DD34-46F2-97C9-DDE69CB536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06262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AA143-9033-491C-A70A-04855F42047D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A8C1-C504-4E5C-B9CC-F72177B29B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421535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5CAC0D-C8DC-4B92-B10D-A90ED02D2596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6461CD-CB10-4333-8B71-C5793F3AC6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31541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8BA4E-B3AC-4C37-9462-24AF59AAADF4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EF44-A617-45C6-BCB1-95FA8704F6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34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592E-90F4-45EE-AC9F-82985271FD60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0CE1-AA4D-4AB1-9EBF-89C7AF1C1D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259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3B2A-DDAE-40C2-8459-79AD53884730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5E56-43C4-4993-8534-931EF0D24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67972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E520C7-A2AC-4AE4-A283-EEB5E1A5C858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3E7166-EAF7-46D4-936B-0D4EA6CCA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545669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F2F4C-BC13-48C2-91AA-7AB3459A7EAC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FCEC-D64D-4F52-8E3C-B3468A553C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08494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E5FBFC-2470-487E-8E90-FFF129D99589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4D3B5B-446F-4EC0-A389-FE3A9C07D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356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B846DB-4AB7-4E28-A7F3-1048764B7339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E72331-625A-4C39-9555-110596A387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912882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9037CA-4169-4274-8E6B-4F43646B6D26}" type="datetime1">
              <a:rPr lang="cs-CZ"/>
              <a:pPr>
                <a:defRPr/>
              </a:pPr>
              <a:t>14.11.2014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6DED71-B9D7-403A-ACD8-18FC9D3E2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4" r:id="rId4"/>
    <p:sldLayoutId id="2147483715" r:id="rId5"/>
    <p:sldLayoutId id="2147483722" r:id="rId6"/>
    <p:sldLayoutId id="2147483716" r:id="rId7"/>
    <p:sldLayoutId id="2147483723" r:id="rId8"/>
    <p:sldLayoutId id="2147483724" r:id="rId9"/>
    <p:sldLayoutId id="2147483717" r:id="rId10"/>
    <p:sldLayoutId id="2147483718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smtClean="0">
                          <a:latin typeface="Arial" pitchFamily="34" charset="0"/>
                          <a:cs typeface="Times New Roman" pitchFamily="18" charset="0"/>
                        </a:rPr>
                        <a:t>VY_32_INOVACE_05_B_08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Prvky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ústředního topení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Rozvaděče konstrukce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Září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195" name="obrázek 1" descr="OPVK_hor_zakladni_logolink_RGB_cz.jpg"/>
          <p:cNvPicPr>
            <a:picLocks noChangeAspect="1" noChangeArrowheads="1"/>
          </p:cNvPicPr>
          <p:nvPr/>
        </p:nvPicPr>
        <p:blipFill>
          <a:blip r:embed="rId3">
            <a:lum bright="10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6896100" cy="150336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 descr="sosasou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05038"/>
            <a:ext cx="579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ek 1" descr="OPVK_hor_zakladni_logolink_RGB_cz.jpg"/>
          <p:cNvPicPr>
            <a:picLocks noChangeAspect="1" noChangeArrowheads="1"/>
          </p:cNvPicPr>
          <p:nvPr/>
        </p:nvPicPr>
        <p:blipFill>
          <a:blip r:embed="rId3">
            <a:lum bright="10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6896100" cy="150336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051050" y="1916113"/>
            <a:ext cx="6842125" cy="4441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2000" indent="-432000" algn="just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Anotace</a:t>
            </a:r>
          </a:p>
          <a:p>
            <a:pPr algn="just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Materiál je určen pro studijní obor MIEZ, předmětu VYTÁPĚNÍ, inovuje výuku použitím multimediálních pomůcek – prezentace s názornými obrázky a schématy doplněných textem podporujícím výklad učitele.</a:t>
            </a:r>
          </a:p>
          <a:p>
            <a:pPr marL="432000" indent="-432000" algn="just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algn="just" fontAlgn="auto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268413"/>
            <a:ext cx="8642350" cy="30241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 Rozvaděč 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se sestává s rozdělovače a sběrače</a:t>
            </a:r>
          </a:p>
          <a:p>
            <a:pPr>
              <a:spcBef>
                <a:spcPts val="18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Rozdělovač napojuje více topných okruhů nebo větví u topné vody</a:t>
            </a:r>
          </a:p>
          <a:p>
            <a:pPr>
              <a:spcBef>
                <a:spcPts val="18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Sběrač  jednotlivé topné okruhy nebo větve opět spojuje u vratné vody.</a:t>
            </a: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AFB3D9-6464-4F49-86ED-5E19B3C5FD88}" type="slidenum">
              <a:rPr lang="cs-CZ" altLang="cs-CZ" sz="180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 sz="1800">
              <a:latin typeface="Arial" charset="0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750" y="260350"/>
            <a:ext cx="8135938" cy="6477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Rozvaděče - konstrukce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5" name="Obrázek 6" descr="rozdělovač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716338"/>
            <a:ext cx="5062537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 Rozvaděče 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jsou různé konstrukce a různé velikosti </a:t>
            </a:r>
          </a:p>
          <a:p>
            <a:pPr lvl="1"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Materiál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– mosaz, bronz, ocel méně často plast.</a:t>
            </a:r>
          </a:p>
          <a:p>
            <a:pPr lvl="1"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Kompaktní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– vývody jsou dány výrobcem, nelze tedy rozšiřovat nebo  snižovat jejich počet. Do tělesa jsou běžně instalovány regulační a uzavírací armatury.</a:t>
            </a:r>
          </a:p>
          <a:p>
            <a:pPr lvl="1"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Stavebnicové 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- jsou sestaveny z jednotlivých segmentů s jedním nebo až třemi vývody.</a:t>
            </a: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67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D333FC-B5FA-4688-9B8E-F512D6DE5CF1}" type="slidenum">
              <a:rPr lang="cs-CZ" altLang="cs-CZ" sz="180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altLang="cs-CZ" sz="1800">
              <a:latin typeface="Arial" charset="0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750" y="260350"/>
            <a:ext cx="8135938" cy="6477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Rozvaděče - konstrukce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 Základní provedení  rozvaděčů 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obsahuje uzávěr na přípojce ke stoupacímu potrubí a koncové záslepky s možností odvzdušnění.</a:t>
            </a:r>
          </a:p>
          <a:p>
            <a:pPr>
              <a:spcBef>
                <a:spcPts val="18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V plně vybavených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verzích je možnost osazení dalších armatur včetně měřících.</a:t>
            </a:r>
          </a:p>
          <a:p>
            <a:pPr>
              <a:spcBef>
                <a:spcPts val="18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Některé rozvaděče umísťujeme do speciální skříně, umístěné na zdi nebo zazděné s víkem v úrovni omítky</a:t>
            </a: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4A4F9D-8D61-4D97-9927-F7C4D17CD73E}" type="slidenum">
              <a:rPr lang="cs-CZ" altLang="cs-CZ" sz="180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 sz="1800">
              <a:latin typeface="Arial" charset="0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750" y="260350"/>
            <a:ext cx="8135938" cy="6477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Rozvaděče - konstrukce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188" y="1341438"/>
            <a:ext cx="7345362" cy="3024187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  Kontrolní otázky</a:t>
            </a:r>
          </a:p>
          <a:p>
            <a:pPr>
              <a:spcBef>
                <a:spcPts val="1800"/>
              </a:spcBef>
            </a:pPr>
            <a:r>
              <a:rPr lang="cs-CZ" altLang="cs-CZ" sz="2800" b="1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Vyjmenuj materiály rozvaděčů.</a:t>
            </a:r>
          </a:p>
          <a:p>
            <a:pPr>
              <a:spcBef>
                <a:spcPts val="18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Popiš stavebnicový rozvaděč.</a:t>
            </a:r>
          </a:p>
          <a:p>
            <a:pPr>
              <a:spcBef>
                <a:spcPts val="18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 Kde se rozvaděče umísťují?</a:t>
            </a:r>
          </a:p>
          <a:p>
            <a:pPr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r>
              <a:rPr lang="cs-CZ" altLang="cs-CZ" sz="2500" smtClean="0">
                <a:latin typeface="Arial Narrow" pitchFamily="34" charset="0"/>
                <a:cs typeface="Times New Roman" pitchFamily="18" charset="0"/>
              </a:rPr>
              <a:t>+6*9+ těles.</a:t>
            </a:r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947EF4-EDC3-46B2-96FC-12F69E10FBD8}" type="slidenum">
              <a:rPr lang="cs-CZ" altLang="cs-CZ" sz="180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 sz="1800">
              <a:latin typeface="Arial" charset="0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750" y="260350"/>
            <a:ext cx="8135938" cy="6477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Rozvaděče - konstrukce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989138"/>
            <a:ext cx="8642350" cy="4319587"/>
          </a:xfrm>
        </p:spPr>
        <p:txBody>
          <a:bodyPr/>
          <a:lstStyle/>
          <a:p>
            <a:pPr marL="442913" indent="-442913">
              <a:spcBef>
                <a:spcPts val="12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Stanislav Tajbr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altLang="cs-CZ" sz="280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altLang="cs-CZ" sz="250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93FF1E-433B-455A-97D5-666F0A5C6F31}" type="slidenum">
              <a:rPr lang="cs-CZ" altLang="cs-CZ" sz="180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 sz="1800">
              <a:latin typeface="Arial" charset="0"/>
              <a:cs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750" y="404813"/>
            <a:ext cx="8135938" cy="6477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3745</TotalTime>
  <Words>302</Words>
  <Application>Microsoft Office PowerPoint</Application>
  <PresentationFormat>Předvádění na obrazovce (4:3)</PresentationFormat>
  <Paragraphs>119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Century Schoolbook</vt:lpstr>
      <vt:lpstr>Arial</vt:lpstr>
      <vt:lpstr>Wingdings</vt:lpstr>
      <vt:lpstr>Wingdings 2</vt:lpstr>
      <vt:lpstr>Calibri</vt:lpstr>
      <vt:lpstr>Arial Narrow</vt:lpstr>
      <vt:lpstr>Times New Roman</vt:lpstr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Marcela Maixnerová</cp:lastModifiedBy>
  <cp:revision>334</cp:revision>
  <dcterms:created xsi:type="dcterms:W3CDTF">2012-04-09T07:10:25Z</dcterms:created>
  <dcterms:modified xsi:type="dcterms:W3CDTF">2014-11-14T18:00:00Z</dcterms:modified>
</cp:coreProperties>
</file>